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  <p:sldId id="301" r:id="rId6"/>
    <p:sldId id="302" r:id="rId7"/>
  </p:sldIdLst>
  <p:sldSz cx="12192000" cy="6858000"/>
  <p:notesSz cx="6858000" cy="9144000"/>
  <p:embeddedFontLs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&amp; OR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SQL AND &amp; OR operators are used to combine multiple conditions to narrow data in an SQL statement. These two operators are called as the conjunctive operators.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43325" y="34082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WHERE "simple condition"</a:t>
            </a:r>
          </a:p>
          <a:p>
            <a:r>
              <a:rPr lang="en-US" dirty="0">
                <a:latin typeface="+mj-lt"/>
              </a:rPr>
              <a:t>{ [AND|OR] "simple condition"}+;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&amp; OR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SQL AND &amp; OR operators are used to combine multiple conditions to narrow data in an SQL statement. These two operators are called as the conjunctive operators.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819525" y="2577230"/>
            <a:ext cx="755203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, age</a:t>
            </a:r>
          </a:p>
          <a:p>
            <a:pPr lvl="1"/>
            <a:r>
              <a:rPr lang="en-US" dirty="0">
                <a:latin typeface="+mj-lt"/>
              </a:rPr>
              <a:t>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WHERE age&gt;20</a:t>
            </a:r>
          </a:p>
          <a:p>
            <a:pPr lvl="1"/>
            <a:r>
              <a:rPr lang="en-US" dirty="0">
                <a:latin typeface="+mj-lt"/>
              </a:rPr>
              <a:t>AND age&lt;30;</a:t>
            </a:r>
          </a:p>
          <a:p>
            <a:pPr lvl="1"/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, age</a:t>
            </a:r>
          </a:p>
          <a:p>
            <a:pPr lvl="1"/>
            <a:r>
              <a:rPr lang="en-US" dirty="0">
                <a:latin typeface="+mj-lt"/>
              </a:rPr>
              <a:t>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WHERE age&lt;20</a:t>
            </a:r>
          </a:p>
          <a:p>
            <a:pPr lvl="1"/>
            <a:r>
              <a:rPr lang="en-US" dirty="0">
                <a:latin typeface="+mj-lt"/>
              </a:rPr>
              <a:t>OR age&gt;30</a:t>
            </a:r>
          </a:p>
          <a:p>
            <a:pPr lvl="1"/>
            <a:r>
              <a:rPr lang="en-US" dirty="0">
                <a:latin typeface="+mj-lt"/>
              </a:rPr>
              <a:t>OR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= ‘John’;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0AB1C4-848F-4424-9C17-B1B0DD5EFA8E}"/>
              </a:ext>
            </a:extLst>
          </p:cNvPr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9238431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NOT condition is used to negate a condition in a SELECT, INSERT, UPDATE, or DELETE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62375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WHERE NOT "simple condition"</a:t>
            </a:r>
          </a:p>
        </p:txBody>
      </p:sp>
    </p:spTree>
    <p:extLst>
      <p:ext uri="{BB962C8B-B14F-4D97-AF65-F5344CB8AC3E}">
        <p14:creationId xmlns:p14="http://schemas.microsoft.com/office/powerpoint/2010/main" val="1283692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NOT condition is used to negate a condition in a SELECT, INSERT, UPDATE, or DELETE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838575" y="2854229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first_name,last_name</a:t>
            </a:r>
            <a:r>
              <a:rPr lang="en-US" dirty="0">
                <a:latin typeface="+mj-lt"/>
              </a:rPr>
              <a:t>, age</a:t>
            </a:r>
          </a:p>
          <a:p>
            <a:pPr lvl="1"/>
            <a:r>
              <a:rPr lang="en-US" dirty="0">
                <a:latin typeface="+mj-lt"/>
              </a:rPr>
              <a:t>FROM employee</a:t>
            </a:r>
          </a:p>
          <a:p>
            <a:pPr lvl="1"/>
            <a:r>
              <a:rPr lang="en-US" dirty="0">
                <a:latin typeface="+mj-lt"/>
              </a:rPr>
              <a:t>WHERE  NOT age=25</a:t>
            </a:r>
          </a:p>
          <a:p>
            <a:pPr lvl="1"/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first_name,last_name</a:t>
            </a:r>
            <a:r>
              <a:rPr lang="en-US" dirty="0">
                <a:latin typeface="+mj-lt"/>
              </a:rPr>
              <a:t>, age</a:t>
            </a:r>
          </a:p>
          <a:p>
            <a:pPr lvl="1"/>
            <a:r>
              <a:rPr lang="en-US" dirty="0">
                <a:latin typeface="+mj-lt"/>
              </a:rPr>
              <a:t>FROM employee</a:t>
            </a:r>
          </a:p>
          <a:p>
            <a:pPr lvl="1"/>
            <a:r>
              <a:rPr lang="en-US" dirty="0">
                <a:latin typeface="+mj-lt"/>
              </a:rPr>
              <a:t>WHERE  NOT age=25</a:t>
            </a:r>
          </a:p>
          <a:p>
            <a:pPr lvl="1"/>
            <a:r>
              <a:rPr lang="en-US" dirty="0">
                <a:latin typeface="+mj-lt"/>
              </a:rPr>
              <a:t>AND NOT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= ‘JAY’;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0AB1C4-848F-4424-9C17-B1B0DD5EFA8E}"/>
              </a:ext>
            </a:extLst>
          </p:cNvPr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9892935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1906</TotalTime>
  <Words>211</Words>
  <Application>Microsoft Office PowerPoint</Application>
  <PresentationFormat>Widescreen</PresentationFormat>
  <Paragraphs>41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AND &amp; OR</vt:lpstr>
      <vt:lpstr>AND &amp; OR</vt:lpstr>
      <vt:lpstr>NOT</vt:lpstr>
      <vt:lpstr>NOT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84</cp:revision>
  <dcterms:created xsi:type="dcterms:W3CDTF">2018-09-26T08:50:40Z</dcterms:created>
  <dcterms:modified xsi:type="dcterms:W3CDTF">2018-12-19T14:04:48Z</dcterms:modified>
</cp:coreProperties>
</file>